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2_DD2D97CB.xml" ContentType="application/vnd.ms-powerpoint.comment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51" r:id="rId3"/>
    <p:sldId id="258" r:id="rId4"/>
    <p:sldId id="349" r:id="rId5"/>
    <p:sldId id="259" r:id="rId6"/>
    <p:sldId id="347" r:id="rId7"/>
    <p:sldId id="260" r:id="rId8"/>
    <p:sldId id="350" r:id="rId9"/>
    <p:sldId id="261" r:id="rId10"/>
    <p:sldId id="34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1154B7-E80A-0BDB-6852-FA86BFEDF613}" name="Soheil Keshavarz" initials="" userId="S::soheil99@uw.edu::2d954d29-92be-463c-b2c3-405aa3dac195" providerId="AD"/>
  <p188:author id="{1FA2F6DC-5346-7320-F1B8-3B4C50C58BA1}" name="Arsalan Esmaeili" initials="AE" userId="S::arsalan@uw.edu::32e85b68-d1bc-41a7-8445-03ff431656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64"/>
  </p:normalViewPr>
  <p:slideViewPr>
    <p:cSldViewPr snapToGrid="0">
      <p:cViewPr varScale="1">
        <p:scale>
          <a:sx n="112" d="100"/>
          <a:sy n="112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eil Keshavarz" userId="2d954d29-92be-463c-b2c3-405aa3dac195" providerId="ADAL" clId="{F26B422C-CB66-8542-B63A-0A0E7398DC01}"/>
    <pc:docChg chg="delSld modSld">
      <pc:chgData name="Soheil Keshavarz" userId="2d954d29-92be-463c-b2c3-405aa3dac195" providerId="ADAL" clId="{F26B422C-CB66-8542-B63A-0A0E7398DC01}" dt="2024-12-05T22:45:51.472" v="13" actId="2696"/>
      <pc:docMkLst>
        <pc:docMk/>
      </pc:docMkLst>
      <pc:sldChg chg="modSp mod">
        <pc:chgData name="Soheil Keshavarz" userId="2d954d29-92be-463c-b2c3-405aa3dac195" providerId="ADAL" clId="{F26B422C-CB66-8542-B63A-0A0E7398DC01}" dt="2024-12-05T19:44:13.898" v="12" actId="20577"/>
        <pc:sldMkLst>
          <pc:docMk/>
          <pc:sldMk cId="2785694418" sldId="256"/>
        </pc:sldMkLst>
        <pc:spChg chg="mod">
          <ac:chgData name="Soheil Keshavarz" userId="2d954d29-92be-463c-b2c3-405aa3dac195" providerId="ADAL" clId="{F26B422C-CB66-8542-B63A-0A0E7398DC01}" dt="2024-12-05T19:44:13.898" v="12" actId="20577"/>
          <ac:spMkLst>
            <pc:docMk/>
            <pc:sldMk cId="2785694418" sldId="256"/>
            <ac:spMk id="2" creationId="{FE380A6D-7686-95B9-18AF-BC00BED63C10}"/>
          </ac:spMkLst>
        </pc:spChg>
      </pc:sldChg>
      <pc:sldChg chg="del">
        <pc:chgData name="Soheil Keshavarz" userId="2d954d29-92be-463c-b2c3-405aa3dac195" providerId="ADAL" clId="{F26B422C-CB66-8542-B63A-0A0E7398DC01}" dt="2024-12-05T22:45:51.472" v="13" actId="2696"/>
        <pc:sldMkLst>
          <pc:docMk/>
          <pc:sldMk cId="600973298" sldId="257"/>
        </pc:sldMkLst>
      </pc:sldChg>
    </pc:docChg>
  </pc:docChgLst>
</pc:chgInfo>
</file>

<file path=ppt/comments/modernComment_102_DD2D97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D4F04D-E9D1-4E00-BFF7-A1E6B0D2688C}" authorId="{1FA2F6DC-5346-7320-F1B8-3B4C50C58BA1}" created="2024-11-07T21:07:13.95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10752715" sldId="258"/>
      <ac:spMk id="2" creationId="{05840B5D-007E-A39F-8912-8800C263EEF7}"/>
      <ac:txMk cp="0" len="8">
        <ac:context len="17" hash="119425383"/>
      </ac:txMk>
    </ac:txMkLst>
    <p188:pos x="1692348" y="443023"/>
    <p188:txBody>
      <a:bodyPr/>
      <a:lstStyle/>
      <a:p>
        <a:r>
          <a:rPr lang="en-US"/>
          <a:t>https://gis.stackexchange.com/questions/412143/folium-map-not-updating-when-adding-tooltip-attribute-in-pyqt-gui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141A-9F1D-CE46-AE19-6546160F5CF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68F9-059F-0D47-AD5A-43DF7A69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Qt or "cute"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Cross-platform application development framework.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It can bind with many languages and can be written in Python, C++, Java, etc.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It has commercial </a:t>
            </a:r>
            <a:r>
              <a:rPr lang="en-US" err="1">
                <a:latin typeface="Calibri"/>
                <a:ea typeface="Calibri"/>
                <a:cs typeface="Calibri"/>
              </a:rPr>
              <a:t>lisence</a:t>
            </a:r>
            <a:r>
              <a:rPr lang="en-US">
                <a:latin typeface="Calibri"/>
                <a:ea typeface="Calibri"/>
                <a:cs typeface="Calibri"/>
              </a:rPr>
              <a:t>. So, it is 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68F9-059F-0D47-AD5A-43DF7A69E0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7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D1119-C432-2419-5D27-DE5233BD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A1549-8AF3-4992-FAB5-89800F162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22F945-96A9-EB8C-09A2-3BF2E5C3B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F9984-2469-890F-13CB-95F3AB620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D70-9EEE-DC42-B977-20C531BE5C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6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CC41-6435-DE05-BA8A-528D26CB4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F9E76-9E16-B702-18E3-9D06ABA01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216A4-6D10-D798-5A64-D4BD2D393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E84A-3BFF-6040-8C13-52FADD5021D2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D04D7-C748-AABF-917F-90B5B0EC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049C0-7D94-1A5C-B143-8375FD5F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9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E5D2-CF4C-7066-6044-F23B0D60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D6391-F2F3-2EB7-97BC-A2559E96E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DC21-2F05-F3C8-2EEE-56789CD4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EB0C-7CE7-6741-A856-B5102DE48D7A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6AE43-2A5E-FABE-600B-A476DB99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D1ED0-6C20-7C4B-DC41-0B2576B7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9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7819E4-9EB5-9C5B-0BFE-54EAC22F9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B7BDF-FFA0-4415-40D9-24A14BBB9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65477-C1EE-137F-5CE0-0F5A8E75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9D950-965A-354A-88DB-99B0C3E64B4E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D4E2A-F743-15ED-8B45-358F96AC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8CEC5-C4B8-E772-9012-829B66D3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2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DBB9-E8C1-5D28-3F66-E4F83E55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C20A2-43F1-E6A6-D292-CF3BA6DFF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775E2-E74C-DC15-5203-5B870D93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C6366-5235-E841-B1E1-0CC6DFC0BC9B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0414C-631A-6B8A-790F-EBF66CA4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3E1D0-4C0C-C4B6-B0A4-18B0D655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8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5D20-E997-EF55-687E-00B615CFA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0EDB7-24EF-2438-FC1E-5BADDA47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0B6E0-121A-026E-EFF3-4F3273FE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9EA9-378B-0D4B-B9A1-CFE6FE553DFC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A5E6E-3B10-A281-8096-86B7E05D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E2EC1-EE76-6F77-331E-0CD568EB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5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6E71-D99F-1987-1AB0-F0A5A684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8FF41-5D18-2681-0941-043F92548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4BEF6-B7A2-65DE-D1F0-ED5690778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298BC-1467-888F-822D-D2596CD9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5FDB-FF93-7D40-9A78-BBFEDCF7EDAF}" type="datetime1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D3369-0419-1223-65CE-62640B63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47A00-C32D-A3CC-1321-35CF4D70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8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B821-90BA-DBC4-4280-879EF6733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566D0-28CA-91E5-18B0-16A23C7C6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77DE2-A279-B87E-CC75-3126F4D2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77183-CA01-0AC0-55D6-54041C930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3B5496-7FAC-2BD3-11A0-16F5C0A76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CD7BA-C210-353B-9DDD-6C0A62B84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BF3F5-5439-5C45-AD0A-D7BD002E9978}" type="datetime1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A296F-3766-0AC9-E870-0AA3200F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65DFF-A962-22F1-B274-DB521BBB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6232-AA1E-E487-8D73-A15A73F6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0B63-1C80-65FC-A70E-345A73F46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F744-1BE1-8842-BD52-A7C3A7A00C72}" type="datetime1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37CBB-3674-F400-C167-6478F981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9FD30-63BA-5A08-60E2-08DC860B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5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A4E99-FA04-93E0-9492-B00F0223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3E0-9695-6A4F-B68D-111AA4B3804F}" type="datetime1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9F977-F7E0-2CB3-569A-6232FD91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B5C45-B815-5ED3-22CA-99F78403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67E5-537B-0B1B-2B23-F3E17105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B4AA-8961-FAD3-CC95-0D53BFE8F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2FD0F-17A1-CBEE-7E29-BC49BD3A3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DBF80-F7B7-DD27-26E6-B113072D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7C41-C937-6E40-A47D-191701E9B891}" type="datetime1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938A-1BD7-DD86-BEFF-2E3DF35F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BD3E8-6589-3D86-F49C-4D22FABF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2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21AB-05A3-AC26-DD5D-F04C4552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E108C-5BA9-21EB-9ADB-1F2C08BAD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EFD7D-AB15-31A4-6BBA-D3111147C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91C45-2045-776B-E49E-0AB57875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5651-9B36-0C4C-AC62-5DEC29A4A3CB}" type="datetime1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0D613-BF27-C3B9-BD90-ADEA1C03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EE213-F15C-68FD-798D-263A9E01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4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301DF-156A-9B47-AEC5-1AB3209C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86BE-15AE-318D-24FD-32ED692BF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DB5DA-7BBB-FA8F-5F95-C02627D9E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5DC2FC-96BE-5542-BEFA-7521C928B714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6D2C-E220-6CC6-FEDD-C3D6551CD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9E98-158D-DD58-1CE4-45CA4999E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0548AA-9BE0-B34F-9A90-4CB22EF65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2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DD2D97CB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hyperlink" Target="https://github.com/plotly/plotly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palletsprojects.com/p/flas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0A6D-7686-95B9-18AF-BC00BED6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CSE 583 Presentation:</a:t>
            </a:r>
            <a:br>
              <a:rPr lang="en-US" sz="6600" dirty="0"/>
            </a:br>
            <a:r>
              <a:rPr lang="en-US" sz="6600" dirty="0"/>
              <a:t>where2charge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F8B25-BA45-136B-FAC1-A6E619D98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endParaRPr lang="en-US" sz="1700"/>
          </a:p>
          <a:p>
            <a:pPr algn="l"/>
            <a:r>
              <a:rPr lang="en-US" sz="1700"/>
              <a:t>Arsalan Esmaili</a:t>
            </a:r>
          </a:p>
          <a:p>
            <a:pPr algn="l"/>
            <a:r>
              <a:rPr lang="en-US" sz="1700"/>
              <a:t>Soheil Keshavarz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9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830A-F31B-C9E5-ED23-CDB275F2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FD47-8C87-D37B-5AE4-D60C9A5D2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Django? Is it something that we have to use in our request handler?</a:t>
            </a:r>
          </a:p>
          <a:p>
            <a:r>
              <a:rPr lang="en-US"/>
              <a:t>Should we focus on making an app? Or a web app? 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C0405-EBD3-7116-E475-E287B47A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6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3E4A-4D82-AE63-E619-0A6D70BA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6E1C9-4B10-0AF2-5338-BC5B407D2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can use folium</a:t>
            </a:r>
          </a:p>
          <a:p>
            <a:pPr lvl="1"/>
            <a:r>
              <a:rPr lang="en-US" b="0" i="0" u="none" strike="noStrike">
                <a:effectLst/>
                <a:latin typeface="Source Sans Pro" panose="020F0502020204030204" pitchFamily="34" charset="0"/>
              </a:rPr>
              <a:t>Python’s Folium library gives you access to the mapping strengths of the </a:t>
            </a:r>
            <a:r>
              <a:rPr lang="en-US" b="0" i="0" u="none" strike="noStrike">
                <a:effectLst/>
                <a:latin typeface="Source Sans Pro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Leaflet</a:t>
            </a:r>
            <a:r>
              <a:rPr lang="en-US" b="0" i="0" u="none" strike="noStrike">
                <a:effectLst/>
                <a:latin typeface="Source Sans Pro" panose="020F0502020204030204" pitchFamily="34" charset="0"/>
              </a:rPr>
              <a:t> JavaScript </a:t>
            </a:r>
            <a:r>
              <a:rPr lang="en-US" b="0" i="0" u="none" strike="noStrike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library through a Python API. </a:t>
            </a:r>
          </a:p>
          <a:p>
            <a:pPr lvl="1"/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 popular tool for interactive maps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Well-documented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/>
              <a:t>The map needs to be embedded into a user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C877-F83F-F19B-5E4A-9A1F32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0505A733-E4FB-BC49-D83B-73BA854D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19648"/>
            <a:ext cx="2236602" cy="1016516"/>
          </a:xfrm>
          <a:prstGeom prst="rect">
            <a:avLst/>
          </a:prstGeom>
        </p:spPr>
      </p:pic>
      <p:pic>
        <p:nvPicPr>
          <p:cNvPr id="6" name="Picture 5" descr="A close up of a button&#10;&#10;Description automatically generated">
            <a:extLst>
              <a:ext uri="{FF2B5EF4-FFF2-40B4-BE49-F238E27FC236}">
                <a16:creationId xmlns:a16="http://schemas.microsoft.com/office/drawing/2014/main" id="{A738ACA0-5BC2-E252-8001-2B5FD86D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155" y="3363119"/>
            <a:ext cx="41719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4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0B5D-007E-A39F-8912-8800C263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1- PyQt5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E72A-7DEE-746F-DC72-C307352A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5F6368"/>
                </a:solidFill>
                <a:latin typeface="Roboto"/>
                <a:ea typeface="Roboto"/>
                <a:cs typeface="Roboto"/>
              </a:rPr>
              <a:t>PyQt5 </a:t>
            </a:r>
            <a:r>
              <a:rPr lang="en-US" sz="2400">
                <a:latin typeface="Roboto"/>
                <a:ea typeface="Verdana"/>
                <a:cs typeface="+mn-lt"/>
              </a:rPr>
              <a:t>is the latest version of a GUI widgets toolkit developed by Riverbank Computing. It is a Python interface for </a:t>
            </a:r>
            <a:r>
              <a:rPr lang="en-US" sz="2400" b="1">
                <a:latin typeface="Roboto"/>
                <a:ea typeface="Verdana"/>
                <a:cs typeface="+mn-lt"/>
              </a:rPr>
              <a:t>Qt</a:t>
            </a:r>
            <a:r>
              <a:rPr lang="en-US" sz="2400">
                <a:latin typeface="Roboto"/>
                <a:ea typeface="Verdana"/>
                <a:cs typeface="+mn-lt"/>
              </a:rPr>
              <a:t>, one of the most powerful, and popular cross-platform GUI library. PyQt5 is a blend of Python programming language and the Qt library.</a:t>
            </a:r>
          </a:p>
          <a:p>
            <a:pPr marL="0" indent="0">
              <a:buNone/>
            </a:pPr>
            <a:endParaRPr lang="en-US" sz="2400">
              <a:latin typeface="Roboto"/>
              <a:ea typeface="Verdana"/>
              <a:cs typeface="Roboto"/>
            </a:endParaRPr>
          </a:p>
          <a:p>
            <a:r>
              <a:rPr lang="en-US" sz="2000">
                <a:latin typeface="Roboto"/>
                <a:ea typeface="+mn-lt"/>
                <a:cs typeface="+mn-lt"/>
              </a:rPr>
              <a:t>GitHub: unavailable</a:t>
            </a:r>
            <a:endParaRPr lang="en-US" sz="2000">
              <a:latin typeface="Roboto"/>
              <a:ea typeface="Roboto"/>
              <a:cs typeface="Roboto"/>
            </a:endParaRPr>
          </a:p>
          <a:p>
            <a:r>
              <a:rPr lang="en-US" sz="2000">
                <a:latin typeface="Roboto"/>
                <a:ea typeface="+mn-lt"/>
                <a:cs typeface="+mn-lt"/>
              </a:rPr>
              <a:t>Poor UI/documentation design </a:t>
            </a:r>
          </a:p>
          <a:p>
            <a:r>
              <a:rPr lang="en-US" sz="2000">
                <a:latin typeface="Roboto"/>
                <a:ea typeface="+mn-lt"/>
                <a:cs typeface="+mn-lt"/>
              </a:rPr>
              <a:t>Not suitable for web app development</a:t>
            </a:r>
          </a:p>
          <a:p>
            <a:r>
              <a:rPr lang="en-US" sz="2000">
                <a:latin typeface="Roboto"/>
                <a:ea typeface="+mn-lt"/>
                <a:cs typeface="+mn-lt"/>
              </a:rPr>
              <a:t>Compatible with folium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579DF-AC97-A10F-0062-6FA5B90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green logo on a black background&#10;&#10;Description automatically generated">
            <a:extLst>
              <a:ext uri="{FF2B5EF4-FFF2-40B4-BE49-F238E27FC236}">
                <a16:creationId xmlns:a16="http://schemas.microsoft.com/office/drawing/2014/main" id="{5C897A70-B8C9-A680-5438-D8F37C0C2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726" y="541784"/>
            <a:ext cx="2424547" cy="9599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3242C7B-B6EC-CD07-273A-5FAFD08F0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857" y="3386627"/>
            <a:ext cx="5257800" cy="23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527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FFD763AE-57EC-BD63-8DAF-D84737DDA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67"/>
          <a:stretch/>
        </p:blipFill>
        <p:spPr>
          <a:xfrm>
            <a:off x="1327349" y="1186598"/>
            <a:ext cx="8437737" cy="47472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3E5F5-E7D5-82E0-BB87-2485D8A5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0548AA-9BE0-B34F-9A90-4CB22EF652C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6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A6324-3A7A-374B-D44A-3E8504E3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3FD6-13B6-8596-F3E3-80C33C29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2 - </a:t>
            </a:r>
            <a:r>
              <a:rPr lang="en-US" err="1"/>
              <a:t>Streamlit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BFD7E-241B-7129-5854-9305FB18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err="1">
                <a:solidFill>
                  <a:srgbClr val="5F6368"/>
                </a:solidFill>
                <a:latin typeface="Roboto"/>
                <a:ea typeface="Roboto"/>
                <a:cs typeface="Roboto"/>
              </a:rPr>
              <a:t>Streamlit</a:t>
            </a:r>
            <a:r>
              <a:rPr lang="en-US" sz="2400">
                <a:solidFill>
                  <a:srgbClr val="4D5156"/>
                </a:solidFill>
                <a:latin typeface="Roboto"/>
                <a:ea typeface="Roboto"/>
                <a:cs typeface="Roboto"/>
              </a:rPr>
              <a:t> is an open-source Python framework for data scientists and AI/ML engineers to deliver interactive data apps – in only a few lines of code.</a:t>
            </a:r>
            <a:endParaRPr lang="en-US" sz="2400"/>
          </a:p>
          <a:p>
            <a:r>
              <a:rPr lang="en-US" sz="2000">
                <a:latin typeface="Roboto"/>
                <a:ea typeface="Roboto"/>
                <a:cs typeface="Roboto"/>
              </a:rPr>
              <a:t>GitHub credibility: valid and up to date</a:t>
            </a:r>
          </a:p>
          <a:p>
            <a:r>
              <a:rPr lang="en-US" sz="2000">
                <a:latin typeface="Roboto"/>
                <a:ea typeface="Roboto"/>
                <a:cs typeface="Roboto"/>
              </a:rPr>
              <a:t>User-friendly with a vibrant community</a:t>
            </a:r>
          </a:p>
          <a:p>
            <a:r>
              <a:rPr lang="en-US" sz="2000">
                <a:latin typeface="Roboto"/>
                <a:ea typeface="Roboto"/>
                <a:cs typeface="Roboto"/>
              </a:rPr>
              <a:t>Has a complete and robust documentation </a:t>
            </a:r>
          </a:p>
          <a:p>
            <a:r>
              <a:rPr lang="en-US" sz="2000">
                <a:latin typeface="Roboto"/>
                <a:ea typeface="Roboto"/>
                <a:cs typeface="Roboto"/>
              </a:rPr>
              <a:t>Provides interactive platform and maps such as </a:t>
            </a:r>
            <a:r>
              <a:rPr lang="en-US" sz="2000">
                <a:latin typeface="MS Reference Sans Serif"/>
                <a:ea typeface="Roboto"/>
                <a:cs typeface="Roboto"/>
              </a:rPr>
              <a:t>folium</a:t>
            </a:r>
            <a:r>
              <a:rPr lang="en-US" sz="2000">
                <a:latin typeface="Roboto"/>
                <a:ea typeface="Roboto"/>
                <a:cs typeface="Roboto"/>
              </a:rPr>
              <a:t> can be embedded into it. </a:t>
            </a:r>
          </a:p>
          <a:p>
            <a:r>
              <a:rPr lang="en-US" sz="2000">
                <a:latin typeface="Roboto"/>
                <a:ea typeface="Roboto"/>
                <a:cs typeface="Roboto"/>
              </a:rPr>
              <a:t>Can be deployed online</a:t>
            </a:r>
          </a:p>
          <a:p>
            <a:r>
              <a:rPr lang="en-US" sz="2000">
                <a:latin typeface="Roboto"/>
                <a:ea typeface="Roboto"/>
                <a:cs typeface="Roboto"/>
              </a:rPr>
              <a:t>We have experience working with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1C75D-C075-ADF3-75C4-A546CA5E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Open source ML framework Streamlit raises $21m, launches sharing platform |  AI Business">
            <a:extLst>
              <a:ext uri="{FF2B5EF4-FFF2-40B4-BE49-F238E27FC236}">
                <a16:creationId xmlns:a16="http://schemas.microsoft.com/office/drawing/2014/main" id="{14B25C2B-A017-DE80-A72B-8BE76639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5" b="5835"/>
          <a:stretch/>
        </p:blipFill>
        <p:spPr bwMode="auto">
          <a:xfrm>
            <a:off x="9062978" y="204104"/>
            <a:ext cx="2280001" cy="15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09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0BBDD-BBB9-9E12-102D-D2D3CD467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90D-8920-F568-F8D3-CA5C4F3C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1" y="386930"/>
            <a:ext cx="11122113" cy="1298448"/>
          </a:xfrm>
        </p:spPr>
        <p:txBody>
          <a:bodyPr anchor="b">
            <a:normAutofit/>
          </a:bodyPr>
          <a:lstStyle/>
          <a:p>
            <a:endParaRPr lang="en-US" sz="4800" b="1" i="0">
              <a:effectLst/>
              <a:latin typeface="Source Sans 3"/>
            </a:endParaRPr>
          </a:p>
        </p:txBody>
      </p:sp>
      <p:pic>
        <p:nvPicPr>
          <p:cNvPr id="4" name="streamlit recording">
            <a:hlinkClick r:id="" action="ppaction://media"/>
            <a:extLst>
              <a:ext uri="{FF2B5EF4-FFF2-40B4-BE49-F238E27FC236}">
                <a16:creationId xmlns:a16="http://schemas.microsoft.com/office/drawing/2014/main" id="{9E1DDE66-FAB6-49D9-B12A-1A663FC77D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6700" y="757936"/>
            <a:ext cx="9593807" cy="53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4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95BBC-5438-5335-E723-0211144B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5895-F20B-CF53-6F68-AACA1D63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3 – </a:t>
            </a:r>
            <a:r>
              <a:rPr lang="en-US" err="1"/>
              <a:t>Plotly</a:t>
            </a:r>
            <a:r>
              <a:rPr lang="en-US"/>
              <a:t>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95332-632F-C4A5-F571-EF165B0DD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2000" b="1">
                <a:latin typeface="Roboto"/>
                <a:ea typeface="Roboto"/>
                <a:cs typeface="Roboto"/>
              </a:rPr>
              <a:t>Dash</a:t>
            </a:r>
            <a:r>
              <a:rPr lang="en-US" sz="2000">
                <a:latin typeface="Roboto"/>
                <a:ea typeface="Roboto"/>
                <a:cs typeface="Roboto"/>
              </a:rPr>
              <a:t> is the most downloaded, trusted Python framework for building ML &amp; data science web apps.</a:t>
            </a:r>
          </a:p>
          <a:p>
            <a:pPr>
              <a:lnSpc>
                <a:spcPct val="120000"/>
              </a:lnSpc>
              <a:buNone/>
            </a:pPr>
            <a:r>
              <a:rPr lang="en-US" sz="2000">
                <a:latin typeface="Roboto"/>
                <a:ea typeface="Roboto"/>
                <a:cs typeface="Roboto"/>
              </a:rPr>
              <a:t>Built on top of </a:t>
            </a:r>
            <a:r>
              <a:rPr lang="en-US" sz="2000">
                <a:latin typeface="Roboto"/>
                <a:ea typeface="Roboto"/>
                <a:cs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Plotly.js</a:t>
            </a:r>
            <a:r>
              <a:rPr lang="en-US" sz="2000">
                <a:latin typeface="Roboto"/>
                <a:ea typeface="Roboto"/>
                <a:cs typeface="Roboto"/>
              </a:rPr>
              <a:t>, </a:t>
            </a:r>
            <a:r>
              <a:rPr lang="en-US" sz="2000">
                <a:latin typeface="Roboto"/>
                <a:ea typeface="Roboto"/>
                <a:cs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lang="en-US" sz="2000">
                <a:latin typeface="Roboto"/>
                <a:ea typeface="Roboto"/>
                <a:cs typeface="Roboto"/>
              </a:rPr>
              <a:t> and </a:t>
            </a:r>
            <a:r>
              <a:rPr lang="en-US" sz="2000">
                <a:latin typeface="Roboto"/>
                <a:ea typeface="Roboto"/>
                <a:cs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</a:t>
            </a:r>
            <a:r>
              <a:rPr lang="en-US" sz="2000">
                <a:latin typeface="Roboto"/>
                <a:ea typeface="Roboto"/>
                <a:cs typeface="Roboto"/>
              </a:rPr>
              <a:t>, Dash ties modern UI elements like dropdowns, sliders, and graphs</a:t>
            </a:r>
          </a:p>
          <a:p>
            <a:pPr>
              <a:lnSpc>
                <a:spcPct val="120000"/>
              </a:lnSpc>
              <a:buNone/>
            </a:pPr>
            <a:r>
              <a:rPr lang="en-US" sz="2000">
                <a:latin typeface="Roboto"/>
                <a:ea typeface="Roboto"/>
                <a:cs typeface="Roboto"/>
              </a:rPr>
              <a:t>directly to your analytical Python code. </a:t>
            </a:r>
          </a:p>
          <a:p>
            <a:pPr marL="0" indent="0">
              <a:buNone/>
            </a:pPr>
            <a:endParaRPr lang="en-US" sz="2000">
              <a:latin typeface="Roboto"/>
              <a:ea typeface="Roboto"/>
              <a:cs typeface="Roboto"/>
            </a:endParaRPr>
          </a:p>
          <a:p>
            <a:r>
              <a:rPr lang="en-US" sz="2000">
                <a:latin typeface="Roboto"/>
                <a:ea typeface="Roboto"/>
                <a:cs typeface="Roboto"/>
              </a:rPr>
              <a:t>Can be used for web apps</a:t>
            </a:r>
          </a:p>
          <a:p>
            <a:endParaRPr lang="en-US" sz="2000">
              <a:latin typeface="Roboto"/>
              <a:ea typeface="Roboto"/>
              <a:cs typeface="Roboto"/>
            </a:endParaRPr>
          </a:p>
          <a:p>
            <a:r>
              <a:rPr lang="en-US" sz="2000">
                <a:latin typeface="Roboto"/>
                <a:ea typeface="Roboto"/>
                <a:cs typeface="Roboto"/>
              </a:rPr>
              <a:t>Syntax: Need to follow a specific structure.</a:t>
            </a:r>
          </a:p>
          <a:p>
            <a:endParaRPr lang="en-US" sz="2000">
              <a:latin typeface="Roboto"/>
              <a:ea typeface="Roboto"/>
              <a:cs typeface="Roboto"/>
            </a:endParaRPr>
          </a:p>
          <a:p>
            <a:r>
              <a:rPr lang="en-US" sz="2000">
                <a:latin typeface="Roboto"/>
                <a:ea typeface="Roboto"/>
                <a:cs typeface="Roboto"/>
              </a:rPr>
              <a:t>Cannot be integrated with folium</a:t>
            </a:r>
          </a:p>
          <a:p>
            <a:endParaRPr lang="en-US" sz="2000">
              <a:latin typeface="Roboto"/>
              <a:ea typeface="Roboto"/>
              <a:cs typeface="Roboto"/>
            </a:endParaRPr>
          </a:p>
          <a:p>
            <a:r>
              <a:rPr lang="en-US" sz="2000" i="1">
                <a:latin typeface="Roboto"/>
                <a:ea typeface="Roboto"/>
                <a:cs typeface="Roboto"/>
              </a:rPr>
              <a:t>Dash-leaflet</a:t>
            </a:r>
            <a:r>
              <a:rPr lang="en-US" sz="2000">
                <a:latin typeface="Roboto"/>
                <a:ea typeface="Roboto"/>
                <a:cs typeface="Roboto"/>
              </a:rPr>
              <a:t> can be used to generate interactive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D4EDF-581F-9916-5BE4-DDF0848C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Plotly - Wikipedia">
            <a:extLst>
              <a:ext uri="{FF2B5EF4-FFF2-40B4-BE49-F238E27FC236}">
                <a16:creationId xmlns:a16="http://schemas.microsoft.com/office/drawing/2014/main" id="{FA5A5AFB-766A-5992-08C4-AB429626E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08" y="365186"/>
            <a:ext cx="3464512" cy="115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A31463-82AA-9089-7FC6-3279E63B9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258" y="5619883"/>
            <a:ext cx="4162136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4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CE3A-AF70-EBEC-DBC5-DA28CAF4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54CD7-B890-719E-D88B-273D4FEF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79A2173-D850-18D9-4479-70D7FDD8A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936" y="930408"/>
            <a:ext cx="9549130" cy="5001825"/>
          </a:xfrm>
        </p:spPr>
      </p:pic>
    </p:spTree>
    <p:extLst>
      <p:ext uri="{BB962C8B-B14F-4D97-AF65-F5344CB8AC3E}">
        <p14:creationId xmlns:p14="http://schemas.microsoft.com/office/powerpoint/2010/main" val="424369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DEC7E-FD24-ED5F-B4A7-363566F92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76C8-BC30-3606-EA42-88A6089C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63037-2411-93BD-C24F-4B46D6E3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Streamlit</a:t>
            </a:r>
            <a:r>
              <a:rPr lang="en-US"/>
              <a:t>:</a:t>
            </a:r>
          </a:p>
          <a:p>
            <a:pPr lvl="1"/>
            <a:r>
              <a:rPr lang="en-US"/>
              <a:t>Easier to use. Saves time and help us focus on finishing the project</a:t>
            </a:r>
          </a:p>
          <a:p>
            <a:pPr lvl="1"/>
            <a:r>
              <a:rPr lang="en-US"/>
              <a:t>Bigger community – More tutorials on the Web</a:t>
            </a:r>
          </a:p>
          <a:p>
            <a:pPr lvl="1"/>
            <a:r>
              <a:rPr lang="en-US"/>
              <a:t>Compatibility with </a:t>
            </a:r>
            <a:r>
              <a:rPr lang="en-US" i="1"/>
              <a:t>folium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49F79-01F5-A900-8567-3CA2675D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548AA-9BE0-B34F-9A90-4CB22EF652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7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384</Words>
  <Application>Microsoft Macintosh PowerPoint</Application>
  <PresentationFormat>Widescreen</PresentationFormat>
  <Paragraphs>60</Paragraphs>
  <Slides>10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Courier New</vt:lpstr>
      <vt:lpstr>MS Reference Sans Serif</vt:lpstr>
      <vt:lpstr>Roboto</vt:lpstr>
      <vt:lpstr>Source Sans 3</vt:lpstr>
      <vt:lpstr>Source Sans Pro</vt:lpstr>
      <vt:lpstr>Office Theme</vt:lpstr>
      <vt:lpstr>CSE 583 Presentation: where2charge</vt:lpstr>
      <vt:lpstr>Interactive map</vt:lpstr>
      <vt:lpstr>Option 1- PyQt5 </vt:lpstr>
      <vt:lpstr>PowerPoint Presentation</vt:lpstr>
      <vt:lpstr>Option 2 - Streamlit</vt:lpstr>
      <vt:lpstr>PowerPoint Presentation</vt:lpstr>
      <vt:lpstr>Option 3 – Plotly Dash</vt:lpstr>
      <vt:lpstr>PowerPoint Presentation</vt:lpstr>
      <vt:lpstr>Our choice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Soheil Keshavarz</dc:creator>
  <cp:lastModifiedBy>Soheil Keshavarz</cp:lastModifiedBy>
  <cp:revision>2</cp:revision>
  <dcterms:created xsi:type="dcterms:W3CDTF">2024-11-07T20:41:17Z</dcterms:created>
  <dcterms:modified xsi:type="dcterms:W3CDTF">2024-12-05T22:46:01Z</dcterms:modified>
</cp:coreProperties>
</file>